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DEBB-40A1-407F-B61E-313FCFEA06B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D78-10D4-4700-89F3-FCBD2747190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الاتجاه النفسي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/>
          <a:lstStyle/>
          <a:p>
            <a:r>
              <a:rPr lang="ar-IQ" dirty="0" smtClean="0"/>
              <a:t>مكونات الاتجاه النفسي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ar-IQ" dirty="0" smtClean="0"/>
              <a:t>المكون المعرفي </a:t>
            </a:r>
          </a:p>
          <a:p>
            <a:endParaRPr lang="ar-IQ" dirty="0"/>
          </a:p>
          <a:p>
            <a:r>
              <a:rPr lang="ar-IQ" dirty="0" smtClean="0"/>
              <a:t>المكون العاطفي</a:t>
            </a:r>
          </a:p>
          <a:p>
            <a:endParaRPr lang="ar-IQ" dirty="0"/>
          </a:p>
          <a:p>
            <a:r>
              <a:rPr lang="ar-IQ" dirty="0" smtClean="0"/>
              <a:t>المكون السلوكي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العوامل التي تؤثر في نمو وتكوين الاتجاهات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تاثير الوالدين </a:t>
            </a:r>
          </a:p>
          <a:p>
            <a:r>
              <a:rPr lang="ar-IQ" dirty="0" smtClean="0"/>
              <a:t>تاثير الاقران </a:t>
            </a:r>
          </a:p>
          <a:p>
            <a:r>
              <a:rPr lang="ar-IQ" dirty="0" smtClean="0"/>
              <a:t>تاثير التعليم </a:t>
            </a:r>
          </a:p>
          <a:p>
            <a:r>
              <a:rPr lang="ar-IQ" dirty="0" smtClean="0"/>
              <a:t>تاثير وسائل الاعلام </a:t>
            </a:r>
          </a:p>
          <a:p>
            <a:r>
              <a:rPr lang="ar-IQ" dirty="0" smtClean="0"/>
              <a:t>تاثير المعايير الاجتماعية </a:t>
            </a:r>
          </a:p>
          <a:p>
            <a:r>
              <a:rPr lang="ar-IQ" dirty="0" smtClean="0"/>
              <a:t>تاثير الخبرات الشخصية </a:t>
            </a:r>
          </a:p>
          <a:p>
            <a:r>
              <a:rPr lang="ar-IQ" dirty="0" smtClean="0"/>
              <a:t>تاثير ارتباط الفرد بموضوع الاتجاه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تغيير الاتجاهات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IQ" dirty="0" smtClean="0"/>
          </a:p>
          <a:p>
            <a:r>
              <a:rPr lang="ar-IQ" dirty="0" smtClean="0"/>
              <a:t>تغيير الاتجاه في نفس مسار الاتجاه الحالي سواء كان الاتجاه الحالي </a:t>
            </a:r>
            <a:r>
              <a:rPr lang="ar-IQ" dirty="0" smtClean="0"/>
              <a:t>ايجابيا او سلبيا .</a:t>
            </a:r>
          </a:p>
          <a:p>
            <a:endParaRPr lang="ar-IQ" dirty="0"/>
          </a:p>
          <a:p>
            <a:r>
              <a:rPr lang="ar-IQ" smtClean="0"/>
              <a:t>تغيير الاتجاه بعكس </a:t>
            </a:r>
            <a:r>
              <a:rPr lang="ar-IQ" dirty="0" smtClean="0"/>
              <a:t>مسار الاتجاه الحالي من الاتجاه الايجابي الى السلبي </a:t>
            </a:r>
            <a:r>
              <a:rPr lang="ar-IQ" smtClean="0"/>
              <a:t>او بالعكس 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الاتجاه النفسي </vt:lpstr>
      <vt:lpstr>مكونات الاتجاه النفسي </vt:lpstr>
      <vt:lpstr>العوامل التي تؤثر في نمو وتكوين الاتجاهات </vt:lpstr>
      <vt:lpstr>تغيير الاتجاهات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الاتجاه النفسي </dc:title>
  <dc:creator>al eman</dc:creator>
  <cp:lastModifiedBy>al eman</cp:lastModifiedBy>
  <cp:revision>1</cp:revision>
  <dcterms:created xsi:type="dcterms:W3CDTF">2018-12-13T10:56:09Z</dcterms:created>
  <dcterms:modified xsi:type="dcterms:W3CDTF">2018-12-13T11:05:52Z</dcterms:modified>
</cp:coreProperties>
</file>